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68"/>
  </p:normalViewPr>
  <p:slideViewPr>
    <p:cSldViewPr snapToGrid="0" snapToObjects="1">
      <p:cViewPr varScale="1">
        <p:scale>
          <a:sx n="112" d="100"/>
          <a:sy n="112" d="100"/>
        </p:scale>
        <p:origin x="5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801160-43B3-864C-82E9-8DC2AE5C1A33}" type="datetimeFigureOut">
              <a:rPr lang="en-US" smtClean="0"/>
              <a:t>6/7/20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9BB9C-63ED-F345-BA57-41FF544AC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25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A26CF015-8536-0C4F-8E0F-60AFB7C52C2A}" type="datetime1">
              <a:rPr lang="en-AU" smtClean="0"/>
              <a:t>7/6/20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r>
              <a:rPr lang="en-US"/>
              <a:t>Twitter: @GyledC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583FF-1E84-6647-B132-C36C2D755E8C}" type="datetime1">
              <a:rPr lang="en-AU" smtClean="0"/>
              <a:t>7/6/20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Twitter: @GyledC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B8A92-D1E3-9345-B1F9-55AC4F0E7B68}" type="datetime1">
              <a:rPr lang="en-AU" smtClean="0"/>
              <a:t>7/6/20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Twitter: @GyledC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5F259-9418-C44F-9428-9B59B4793514}" type="datetime1">
              <a:rPr lang="en-AU" smtClean="0"/>
              <a:t>7/6/20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Twitter: @GyledC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2D8D2-1602-4746-9354-03DF2538FD0C}" type="datetime1">
              <a:rPr lang="en-AU" smtClean="0"/>
              <a:t>7/6/20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Twitter: @GyledC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AD98F-0C39-A44D-BF7D-891E9BC9199F}" type="datetime1">
              <a:rPr lang="en-AU" smtClean="0"/>
              <a:t>7/6/20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Twitter: @GyledC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AC655-E34B-CA4A-93A6-4A0ACE10AF36}" type="datetime1">
              <a:rPr lang="en-AU" smtClean="0"/>
              <a:t>7/6/20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Twitter: @GyledC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10FFB-4320-3944-B1DE-258FFA4185E7}" type="datetime1">
              <a:rPr lang="en-AU" smtClean="0"/>
              <a:t>7/6/20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Twitter: @GyledC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17F5-92BA-7740-84EC-B638E4543693}" type="datetime1">
              <a:rPr lang="en-AU" smtClean="0"/>
              <a:t>7/6/20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Twitter: @GyledC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EBC9-D904-7345-AFD1-5C13909111EB}" type="datetime1">
              <a:rPr lang="en-AU" smtClean="0"/>
              <a:t>7/6/20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Twitter: @GyledC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4CFDA-ECE1-E94F-A488-CC87A314C804}" type="datetime1">
              <a:rPr lang="en-AU" smtClean="0"/>
              <a:t>7/6/20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Twitter: @GyledC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0FC77-CC0D-EE43-A53B-6EB55E0087CD}" type="datetime1">
              <a:rPr lang="en-AU" smtClean="0"/>
              <a:t>7/6/20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Twitter: @GyledC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701A9-9BB6-9145-82B3-78CA18E43B5E}" type="datetime1">
              <a:rPr lang="en-AU" smtClean="0"/>
              <a:t>7/6/20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Twitter: @GyledC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BC799-D86A-1C4C-B246-05BF70E93303}" type="datetime1">
              <a:rPr lang="en-AU" smtClean="0"/>
              <a:t>7/6/20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Twitter: @GyledC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81F4-8BB4-274E-AB71-1869DC4F7B4E}" type="datetime1">
              <a:rPr lang="en-AU" smtClean="0"/>
              <a:t>7/6/20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Twitter: @GyledC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20D5F-BE3F-534B-9EF5-081A810EAFA9}" type="datetime1">
              <a:rPr lang="en-AU" smtClean="0"/>
              <a:t>7/6/20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Twitter: @GyledC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3DFD4-8533-3D40-9FA5-BD33FA812EE0}" type="datetime1">
              <a:rPr lang="en-AU" smtClean="0"/>
              <a:t>7/6/20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Twitter: @GyledC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6D57153-D05C-8A48-BC63-F22FB5EF1AF3}" type="datetime1">
              <a:rPr lang="en-AU" smtClean="0"/>
              <a:t>7/6/20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Twitter: @GyledC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jpcertcc.github.io/ToolAnalysisResultSheet/" TargetMode="External"/><Relationship Id="rId7" Type="http://schemas.openxmlformats.org/officeDocument/2006/relationships/hyperlink" Target="https://imgflip.com/memegenerator/Liam-Neeson-Taken" TargetMode="External"/><Relationship Id="rId2" Type="http://schemas.openxmlformats.org/officeDocument/2006/relationships/hyperlink" Target="https://github.com/BloodHoundAD/BloodHoun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p.edu.sg/soi/about-soi/learning-facilities" TargetMode="External"/><Relationship Id="rId5" Type="http://schemas.openxmlformats.org/officeDocument/2006/relationships/hyperlink" Target="https://www.flickr.com/photos/wocintechchat" TargetMode="External"/><Relationship Id="rId4" Type="http://schemas.openxmlformats.org/officeDocument/2006/relationships/hyperlink" Target="https://www.pexels.com/photo/woman-standing-while-carrying-laptop-1181354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26307-D5BC-F843-9903-BC8D860074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Purple thinking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AF635-8D5A-B247-92CF-547759DA78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3"/>
            <a:ext cx="7197726" cy="1283548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dirty="0"/>
              <a:t>How adopting the hacker mindset has helped me as</a:t>
            </a:r>
          </a:p>
          <a:p>
            <a:pPr>
              <a:spcAft>
                <a:spcPts val="0"/>
              </a:spcAft>
            </a:pPr>
            <a:r>
              <a:rPr lang="en-US" dirty="0"/>
              <a:t> a soc analyst</a:t>
            </a:r>
          </a:p>
          <a:p>
            <a:pPr>
              <a:spcAft>
                <a:spcPts val="0"/>
              </a:spcAft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9C1419-F666-D543-B152-8E58BAD9B2C1}"/>
              </a:ext>
            </a:extLst>
          </p:cNvPr>
          <p:cNvSpPr txBox="1"/>
          <p:nvPr/>
        </p:nvSpPr>
        <p:spPr>
          <a:xfrm>
            <a:off x="9498330" y="5372100"/>
            <a:ext cx="1661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GyledC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0B1AA4-EC2F-2B44-ADEC-009EF6130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0651" y="5444251"/>
            <a:ext cx="367679" cy="29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70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FA8E2-1CB1-FC4F-A403-59E63C174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3041E-97AB-8940-BB4A-BD79583FD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Please feel free to reach out/connect: </a:t>
            </a:r>
          </a:p>
          <a:p>
            <a:pPr lvl="1"/>
            <a:r>
              <a:rPr lang="en-AU" sz="2400" dirty="0"/>
              <a:t>Twitter: @</a:t>
            </a:r>
            <a:r>
              <a:rPr lang="en-AU" sz="2400" dirty="0" err="1"/>
              <a:t>GyledC</a:t>
            </a:r>
            <a:endParaRPr lang="en-AU" sz="2400" dirty="0"/>
          </a:p>
          <a:p>
            <a:pPr lvl="1"/>
            <a:r>
              <a:rPr lang="en-AU" sz="2400" dirty="0"/>
              <a:t>LinkedIn: </a:t>
            </a:r>
            <a:r>
              <a:rPr lang="en-AU" sz="2400" dirty="0" err="1"/>
              <a:t>www.linkedin.com</a:t>
            </a:r>
            <a:r>
              <a:rPr lang="en-AU" sz="2400" dirty="0"/>
              <a:t>/in/</a:t>
            </a:r>
            <a:r>
              <a:rPr lang="en-AU" sz="2400" dirty="0" err="1"/>
              <a:t>gyledelacruz</a:t>
            </a:r>
            <a:endParaRPr lang="en-AU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6A7F9F-0D48-3040-B88D-1C2223367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Twitter: @GyledC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3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4B595-AF46-E042-B69A-E52EE5F96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whoami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35EF8-8CA1-2E4B-B15D-A4095A2E7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Melbourne-based (Australia, not Florida) Cyber Threat Analyst, Cyber Research New Zealand</a:t>
            </a:r>
          </a:p>
          <a:p>
            <a:r>
              <a:rPr lang="en-US" dirty="0" err="1"/>
              <a:t>BSides</a:t>
            </a:r>
            <a:r>
              <a:rPr lang="en-US" dirty="0"/>
              <a:t> groupie – went to all the </a:t>
            </a:r>
            <a:r>
              <a:rPr lang="en-US" dirty="0" err="1"/>
              <a:t>BSides</a:t>
            </a:r>
            <a:r>
              <a:rPr lang="en-US" dirty="0"/>
              <a:t> conferences Down Under last year</a:t>
            </a:r>
          </a:p>
          <a:p>
            <a:r>
              <a:rPr lang="en-US" dirty="0"/>
              <a:t>Used to live out of a suitcase due to work but is now a happy home-based remote worker</a:t>
            </a:r>
          </a:p>
          <a:p>
            <a:r>
              <a:rPr lang="en-US" dirty="0"/>
              <a:t>Part of the 1</a:t>
            </a:r>
            <a:r>
              <a:rPr lang="en-US" baseline="30000" dirty="0"/>
              <a:t>st</a:t>
            </a:r>
            <a:r>
              <a:rPr lang="en-US" dirty="0"/>
              <a:t> cohort of the Project Friedman, an initiative from AWSN (Australian Women in Security Network) and </a:t>
            </a:r>
            <a:r>
              <a:rPr lang="en-US" dirty="0" err="1"/>
              <a:t>WomenSpeakCyber</a:t>
            </a:r>
            <a:r>
              <a:rPr lang="en-US" dirty="0"/>
              <a:t> to encourage &amp; support women to speak at tech &amp; security cons</a:t>
            </a:r>
          </a:p>
          <a:p>
            <a:r>
              <a:rPr lang="en-US" dirty="0"/>
              <a:t>Firm believer in the IDIC principle (Infinite Diversity in Infinite Combination)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5B63CA-9336-8748-A192-9BF9768EA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Twitter: @GyledC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292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4CC7C-8BDF-344B-9B0E-30E1AE47D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Lightning talk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66A04-5B05-0D4C-8AAF-995F0A673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a SOC? </a:t>
            </a:r>
          </a:p>
          <a:p>
            <a:r>
              <a:rPr lang="en-US" dirty="0"/>
              <a:t>Blue team skill set</a:t>
            </a:r>
          </a:p>
          <a:p>
            <a:r>
              <a:rPr lang="en-US" dirty="0"/>
              <a:t>Blue + Red = Purple</a:t>
            </a:r>
          </a:p>
          <a:p>
            <a:r>
              <a:rPr lang="en-US" dirty="0"/>
              <a:t>Hacker Ethos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0300A3-7180-764E-86C4-74DC4CFF0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Twitter: @GyledC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422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418DC-8465-2F45-8C08-977ED7E43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 quiz!</a:t>
            </a:r>
          </a:p>
        </p:txBody>
      </p:sp>
      <p:pic>
        <p:nvPicPr>
          <p:cNvPr id="7" name="Content Placeholder 6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F5103A84-26E6-E640-952E-19935F78A6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5800" y="2298721"/>
            <a:ext cx="4995863" cy="3335296"/>
          </a:xfrm>
        </p:spPr>
      </p:pic>
      <p:pic>
        <p:nvPicPr>
          <p:cNvPr id="9" name="Content Placeholder 8" descr="A group of people in a room&#10;&#10;Description automatically generated">
            <a:extLst>
              <a:ext uri="{FF2B5EF4-FFF2-40B4-BE49-F238E27FC236}">
                <a16:creationId xmlns:a16="http://schemas.microsoft.com/office/drawing/2014/main" id="{04B8B984-110C-E04B-8C89-04B6033C8D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41827" y="2298721"/>
            <a:ext cx="5143264" cy="3335296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99D7A-C577-3F49-8FEB-0272D1DC7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Twitter: @</a:t>
            </a:r>
            <a:r>
              <a:rPr lang="en-US" dirty="0" err="1"/>
              <a:t>GyledC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20AC07-9D18-4D45-9E07-5F011F9012EA}"/>
              </a:ext>
            </a:extLst>
          </p:cNvPr>
          <p:cNvSpPr txBox="1"/>
          <p:nvPr/>
        </p:nvSpPr>
        <p:spPr>
          <a:xfrm>
            <a:off x="2937510" y="5220540"/>
            <a:ext cx="2874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Photo by Christina </a:t>
            </a:r>
            <a:r>
              <a:rPr lang="en-US" sz="1200" dirty="0" err="1"/>
              <a:t>Morillo</a:t>
            </a:r>
            <a:r>
              <a:rPr lang="en-US" sz="1200" dirty="0"/>
              <a:t> from </a:t>
            </a:r>
            <a:r>
              <a:rPr lang="en-US" sz="1200" dirty="0" err="1"/>
              <a:t>Pexels</a:t>
            </a:r>
            <a:endParaRPr lang="en-US" sz="1200" dirty="0"/>
          </a:p>
          <a:p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F217BC-57E8-3E42-8288-CD17C29B669B}"/>
              </a:ext>
            </a:extLst>
          </p:cNvPr>
          <p:cNvSpPr txBox="1"/>
          <p:nvPr/>
        </p:nvSpPr>
        <p:spPr>
          <a:xfrm>
            <a:off x="7395210" y="5314725"/>
            <a:ext cx="3422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Photo from Republic Polytechnic, Singapore</a:t>
            </a:r>
          </a:p>
          <a:p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078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62253-7F1F-C849-BC14-4EEFF0887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Essence of a Security operations center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2616B-047A-5549-8E02-A3320B60B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504169" cy="3649133"/>
          </a:xfrm>
        </p:spPr>
        <p:txBody>
          <a:bodyPr>
            <a:noAutofit/>
          </a:bodyPr>
          <a:lstStyle/>
          <a:p>
            <a:r>
              <a:rPr lang="en-US" sz="2400" dirty="0"/>
              <a:t>Collection and analysis of data to detect suspicious activities</a:t>
            </a:r>
          </a:p>
          <a:p>
            <a:r>
              <a:rPr lang="en-US" sz="2400" dirty="0"/>
              <a:t>Responding to malicious activities</a:t>
            </a:r>
          </a:p>
          <a:p>
            <a:r>
              <a:rPr lang="en-US" sz="2400" dirty="0"/>
              <a:t>End goal: protection of the organization’s infrastructure/information assets</a:t>
            </a:r>
          </a:p>
          <a:p>
            <a:r>
              <a:rPr lang="en-US" sz="2400" dirty="0"/>
              <a:t>SOC functions are generally classified as blue team types of activities (defense)</a:t>
            </a:r>
          </a:p>
          <a:p>
            <a:endParaRPr lang="en-US" sz="2400" dirty="0"/>
          </a:p>
          <a:p>
            <a:r>
              <a:rPr lang="en-US" sz="2400" dirty="0"/>
              <a:t>MSSP – Managed Security Services Provider model:</a:t>
            </a:r>
          </a:p>
          <a:p>
            <a:pPr lvl="1"/>
            <a:r>
              <a:rPr lang="en-US" sz="2400" dirty="0"/>
              <a:t>SOC services for different clients in different industries. </a:t>
            </a:r>
          </a:p>
          <a:p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C48844-32CF-4842-AE22-68CE0F5D5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Twitter: @</a:t>
            </a:r>
            <a:r>
              <a:rPr lang="en-US" dirty="0" err="1"/>
              <a:t>GyledC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205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0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4A9BE9-D733-1741-8D55-6001DE325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bLUE </a:t>
            </a:r>
            <a:r>
              <a:rPr lang="en-US" dirty="0"/>
              <a:t>TEAM skills set in a SOC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3D19D-6F18-C14E-A047-224DBC95BD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6282266" cy="36491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/>
              <a:t>Host, server and network knowledge</a:t>
            </a:r>
          </a:p>
          <a:p>
            <a:r>
              <a:rPr lang="en-US" sz="2400" dirty="0"/>
              <a:t>Log/data analysis</a:t>
            </a:r>
          </a:p>
          <a:p>
            <a:r>
              <a:rPr lang="en-US" sz="2400" dirty="0"/>
              <a:t>Digital forensics</a:t>
            </a:r>
          </a:p>
          <a:p>
            <a:r>
              <a:rPr lang="en-US" sz="2400" dirty="0"/>
              <a:t>Incident response</a:t>
            </a:r>
          </a:p>
          <a:p>
            <a:r>
              <a:rPr lang="en-US" sz="2400" dirty="0"/>
              <a:t>Malware reverse engineering 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B44C836-2F25-E745-8984-63E6E118A0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790602" y="1679095"/>
            <a:ext cx="3759288" cy="429632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9C51FA-FF38-5A44-BC7E-3855FA3D5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5870575"/>
            <a:ext cx="7827659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Twitter: @GyledC</a:t>
            </a:r>
          </a:p>
        </p:txBody>
      </p:sp>
    </p:spTree>
    <p:extLst>
      <p:ext uri="{BB962C8B-B14F-4D97-AF65-F5344CB8AC3E}">
        <p14:creationId xmlns:p14="http://schemas.microsoft.com/office/powerpoint/2010/main" val="3395829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924FC-6ADD-9D47-B9E1-AE7B12A39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 + blue = purple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5B6CC-D863-7B49-A003-4FDB04924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274571"/>
            <a:ext cx="10584179" cy="351663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How my </a:t>
            </a:r>
            <a:r>
              <a:rPr lang="en-US" sz="2400" dirty="0" err="1"/>
              <a:t>pentester</a:t>
            </a:r>
            <a:r>
              <a:rPr lang="en-US" sz="2400" dirty="0"/>
              <a:t> teammates have influenced me:</a:t>
            </a:r>
          </a:p>
          <a:p>
            <a:pPr lvl="1"/>
            <a:r>
              <a:rPr lang="en-US" sz="2400" dirty="0"/>
              <a:t>Repurposing of certain hacker tools – Shout out to Bloodhound!</a:t>
            </a:r>
          </a:p>
          <a:p>
            <a:pPr lvl="1"/>
            <a:r>
              <a:rPr lang="en-US" sz="2400" dirty="0"/>
              <a:t>Think like an attacker when analyzing logs – JPCERT has a good tool analysis worksheet.</a:t>
            </a:r>
          </a:p>
          <a:p>
            <a:pPr lvl="1"/>
            <a:r>
              <a:rPr lang="en-US" sz="2400" dirty="0"/>
              <a:t>Make full use of the vulnerability management tools.</a:t>
            </a:r>
          </a:p>
          <a:p>
            <a:pPr lvl="1"/>
            <a:r>
              <a:rPr lang="en-US" sz="2400" dirty="0"/>
              <a:t>Demonstrate impact – First make sure that part of the client contract involves simulated adversarial activities. ;) </a:t>
            </a:r>
          </a:p>
          <a:p>
            <a:pPr lvl="1"/>
            <a:r>
              <a:rPr lang="en-US" sz="2400" dirty="0"/>
              <a:t>Be playful – How can we get in? </a:t>
            </a:r>
          </a:p>
          <a:p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256134-2B53-2245-953B-D2F4ABCE9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Twitter: @GyledC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515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E11DC-5350-4546-A28E-7F01A94D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Hacker ethos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E0951-442C-6A4B-AEBA-28B7551E0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No judgement about race, sex, gender, academic background or position. </a:t>
            </a:r>
          </a:p>
          <a:p>
            <a:r>
              <a:rPr lang="en-US" sz="2000" dirty="0"/>
              <a:t>Commitment to transparency/openness – information is shared, most especially if it will help everyone.</a:t>
            </a:r>
          </a:p>
          <a:p>
            <a:r>
              <a:rPr lang="en-US" sz="2000" dirty="0"/>
              <a:t>Sharing of one’s talent/skills set to the community.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AA3FDA-CF0F-2847-B605-D02EAC39C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Twitter: @GyledC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419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F99CA-D16B-E34E-8DBF-5820FA43C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11F73-228E-A648-B262-FC4BDAB79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611631"/>
            <a:ext cx="10131425" cy="4179570"/>
          </a:xfrm>
        </p:spPr>
        <p:txBody>
          <a:bodyPr/>
          <a:lstStyle/>
          <a:p>
            <a:r>
              <a:rPr lang="en-US" dirty="0"/>
              <a:t>Bloodhound link: </a:t>
            </a:r>
            <a:r>
              <a:rPr lang="en-AU" dirty="0">
                <a:hlinkClick r:id="rId2"/>
              </a:rPr>
              <a:t>https://github.com/BloodHoundAD/BloodHound</a:t>
            </a:r>
            <a:endParaRPr lang="en-AU" dirty="0"/>
          </a:p>
          <a:p>
            <a:r>
              <a:rPr lang="en-AU" dirty="0"/>
              <a:t>Tools analysis worksheet from Japan CERT: </a:t>
            </a:r>
            <a:r>
              <a:rPr lang="en-AU" dirty="0">
                <a:hlinkClick r:id="rId3"/>
              </a:rPr>
              <a:t>https://jpcertcc.github.io/ToolAnalysisResultSheet/</a:t>
            </a:r>
            <a:endParaRPr lang="en-AU" dirty="0"/>
          </a:p>
          <a:p>
            <a:endParaRPr lang="en-AU" dirty="0"/>
          </a:p>
          <a:p>
            <a:r>
              <a:rPr lang="en-AU" dirty="0"/>
              <a:t>Image sources:	</a:t>
            </a:r>
          </a:p>
          <a:p>
            <a:pPr lvl="1"/>
            <a:r>
              <a:rPr lang="en-AU" dirty="0"/>
              <a:t>Woman in front of network/server racks: </a:t>
            </a:r>
          </a:p>
          <a:p>
            <a:pPr lvl="2"/>
            <a:r>
              <a:rPr lang="en-AU" dirty="0" err="1"/>
              <a:t>Pexels</a:t>
            </a:r>
            <a:r>
              <a:rPr lang="en-AU" dirty="0"/>
              <a:t> - Christina </a:t>
            </a:r>
            <a:r>
              <a:rPr lang="en-AU" dirty="0" err="1"/>
              <a:t>Morillo</a:t>
            </a:r>
            <a:r>
              <a:rPr lang="en-AU" dirty="0"/>
              <a:t>: </a:t>
            </a:r>
            <a:r>
              <a:rPr lang="en-AU" dirty="0">
                <a:hlinkClick r:id="rId4"/>
              </a:rPr>
              <a:t>https://www.pexels.com/photo/woman-standing-while-carrying-laptop-1181354/</a:t>
            </a:r>
            <a:endParaRPr lang="en-AU" dirty="0"/>
          </a:p>
          <a:p>
            <a:pPr lvl="2"/>
            <a:r>
              <a:rPr lang="en-AU" dirty="0"/>
              <a:t>Also available from </a:t>
            </a:r>
            <a:r>
              <a:rPr lang="en-AU" dirty="0">
                <a:hlinkClick r:id="rId5"/>
              </a:rPr>
              <a:t>https://www.flickr.com/photos/wocintechchat</a:t>
            </a:r>
            <a:endParaRPr lang="en-AU" dirty="0"/>
          </a:p>
          <a:p>
            <a:pPr lvl="1"/>
            <a:r>
              <a:rPr lang="en-AU" dirty="0"/>
              <a:t>Diverse analysts inside a SOC: Republic Polytechnic of Singapore: </a:t>
            </a:r>
            <a:r>
              <a:rPr lang="en-AU" dirty="0">
                <a:hlinkClick r:id="rId6"/>
              </a:rPr>
              <a:t>https://www.rp.edu.sg/soi/about-soi/learning-facilities</a:t>
            </a:r>
            <a:endParaRPr lang="en-AU" dirty="0"/>
          </a:p>
          <a:p>
            <a:pPr lvl="1"/>
            <a:r>
              <a:rPr lang="en-AU" dirty="0"/>
              <a:t>Liam </a:t>
            </a:r>
            <a:r>
              <a:rPr lang="en-AU" dirty="0" err="1"/>
              <a:t>Neeson</a:t>
            </a:r>
            <a:r>
              <a:rPr lang="en-AU" dirty="0"/>
              <a:t> in Taken meme generator: </a:t>
            </a:r>
            <a:r>
              <a:rPr lang="en-AU" dirty="0">
                <a:hlinkClick r:id="rId7"/>
              </a:rPr>
              <a:t>https://imgflip.com/memegenerator/Liam-Neeson-Taken</a:t>
            </a:r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2631D6-F651-9F4B-8C26-663248D6C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Twitter: @GyledC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5618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528</Words>
  <Application>Microsoft Macintosh PowerPoint</Application>
  <PresentationFormat>Widescreen</PresentationFormat>
  <Paragraphs>67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Celestial</vt:lpstr>
      <vt:lpstr>Purple thinking</vt:lpstr>
      <vt:lpstr>whoami</vt:lpstr>
      <vt:lpstr>Lightning talk </vt:lpstr>
      <vt:lpstr>Pop quiz!</vt:lpstr>
      <vt:lpstr>Essence of a Security operations center</vt:lpstr>
      <vt:lpstr>bLUE TEAM skills set in a SOC</vt:lpstr>
      <vt:lpstr>RED + blue = purple </vt:lpstr>
      <vt:lpstr>Hacker ethos</vt:lpstr>
      <vt:lpstr>Links</vt:lpstr>
      <vt:lpstr>Questions?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thinking</dc:title>
  <dc:creator>Gyle Dela Cruz</dc:creator>
  <cp:lastModifiedBy>Gyle Dela Cruz</cp:lastModifiedBy>
  <cp:revision>4</cp:revision>
  <dcterms:created xsi:type="dcterms:W3CDTF">2020-06-07T14:43:37Z</dcterms:created>
  <dcterms:modified xsi:type="dcterms:W3CDTF">2020-06-07T15:01:04Z</dcterms:modified>
</cp:coreProperties>
</file>